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64" r:id="rId7"/>
    <p:sldId id="265" r:id="rId8"/>
    <p:sldId id="259" r:id="rId9"/>
    <p:sldId id="266" r:id="rId10"/>
    <p:sldId id="260" r:id="rId11"/>
    <p:sldId id="261" r:id="rId12"/>
    <p:sldId id="267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70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3540BD-CC10-4EC4-895E-FFCA823ED8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193A366-51AF-4750-8A56-583E68FE7C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2B3D4E-527A-47FE-A41F-B70925109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A2ABD-5A32-48A4-B58D-54F64AAE1391}" type="datetimeFigureOut">
              <a:rPr lang="fr-FR" smtClean="0"/>
              <a:t>20/07/2018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C2AEA32-5A38-4CA5-8814-FA1A8C0F3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2C65A8-915C-486F-8310-4B612E7F6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F5D21-A258-4B91-8BD8-CAD76A1247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0297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4CA2DC-7454-44AF-84C5-F53A30F5C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0473C2E-9B91-4B91-802C-60277229AE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85EDE3-7431-4C5C-B58D-8DB15C6F3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A2ABD-5A32-48A4-B58D-54F64AAE1391}" type="datetimeFigureOut">
              <a:rPr lang="fr-FR" smtClean="0"/>
              <a:t>20/07/2018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61137C-844B-42CA-94CF-838B50FAE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D9FB80-40D0-441B-B5E0-F21A6B038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F5D21-A258-4B91-8BD8-CAD76A1247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9749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704EEF1-31CA-4128-A290-4922987693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E4AE667-CC62-42C5-B8FE-CA7508D2E5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CC9A6F5-C805-4B39-B0E4-CF40ACD00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A2ABD-5A32-48A4-B58D-54F64AAE1391}" type="datetimeFigureOut">
              <a:rPr lang="fr-FR" smtClean="0"/>
              <a:t>20/07/2018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A3720C-1F6D-48B4-9250-647A2ED51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8C1F5E7-0109-4A77-A385-5FCF64F9D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F5D21-A258-4B91-8BD8-CAD76A1247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10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C452FB-1985-49AA-BB11-C0F270C0D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9133BF-AB67-420B-8534-B5888115A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11D32D-0C70-49A1-855D-AC871C4C3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A2ABD-5A32-48A4-B58D-54F64AAE1391}" type="datetimeFigureOut">
              <a:rPr lang="fr-FR" smtClean="0"/>
              <a:t>20/07/2018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EC459B-3909-4EC4-9AA2-345EEF6B4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9ED3C1-3258-4543-8A54-9C8C24EB0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F5D21-A258-4B91-8BD8-CAD76A1247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2024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45CBBD-DC56-4B9D-A591-4762974E7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1809A2-91A6-4C05-B964-D9C5585CD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445C7B-529B-46E4-92F6-45139DB8E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A2ABD-5A32-48A4-B58D-54F64AAE1391}" type="datetimeFigureOut">
              <a:rPr lang="fr-FR" smtClean="0"/>
              <a:t>20/07/2018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7C513E3-978B-43A5-842E-50B0DDB3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67C0A2-16DB-4F67-BA15-205C62226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F5D21-A258-4B91-8BD8-CAD76A1247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6037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813CC7-DF34-45DB-87AB-E06378B8F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104C65-80A2-40C6-BC8E-0E76E1E37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391BD5A-82AF-48E9-9A0F-8164569ACB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7017B1-391A-481D-9BF0-B5987BC1F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A2ABD-5A32-48A4-B58D-54F64AAE1391}" type="datetimeFigureOut">
              <a:rPr lang="fr-FR" smtClean="0"/>
              <a:t>20/07/2018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2C80F82-A3FD-4DC2-8708-687B77F6F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35B91C8-6821-408F-A83C-B8DAFD23B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F5D21-A258-4B91-8BD8-CAD76A1247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3544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8FE7A1-44BA-48C1-B7D5-B9CF567E7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D1E6F88-9027-4A65-BDDF-D60286655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3B005C3-1CC8-48E8-A2EB-67F57462D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77C8759-238B-49F2-A585-899B5B6399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BAB555C-60BD-4B66-A7B2-8B338FE1D3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A3201FB-9F6D-492F-9E56-9A83B3001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A2ABD-5A32-48A4-B58D-54F64AAE1391}" type="datetimeFigureOut">
              <a:rPr lang="fr-FR" smtClean="0"/>
              <a:t>20/07/2018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47C2CF4-698A-4A36-A053-5C475BADB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849D318-FB2D-43A6-A400-54D06E1C1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F5D21-A258-4B91-8BD8-CAD76A1247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5022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36D3EA-D47E-4902-8E09-4E9364FB7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DD17C35-9861-4054-8651-85EF4A45C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A2ABD-5A32-48A4-B58D-54F64AAE1391}" type="datetimeFigureOut">
              <a:rPr lang="fr-FR" smtClean="0"/>
              <a:t>20/07/2018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5530C1D-B1A2-49B2-ABC9-B6BADD3AB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E0104AF-D153-4DDC-923E-E382F4F94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F5D21-A258-4B91-8BD8-CAD76A1247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1650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A617BA8-BF8B-44C4-B411-7E286A2BA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A2ABD-5A32-48A4-B58D-54F64AAE1391}" type="datetimeFigureOut">
              <a:rPr lang="fr-FR" smtClean="0"/>
              <a:t>20/07/2018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D4C7EF4-26C3-43AD-B799-622FD34D0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CEB1D60-3F97-4D6E-B99D-A7918DDAD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F5D21-A258-4B91-8BD8-CAD76A1247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8336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1BF952-6885-4F41-AA82-35A3AFE26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FC2ED0-DE48-4F20-B544-5A3A2CC6C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1E90D79-DAF2-4C75-8B43-568A3BDF11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6AD7871-762E-432B-9FAD-EE9CA6C07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A2ABD-5A32-48A4-B58D-54F64AAE1391}" type="datetimeFigureOut">
              <a:rPr lang="fr-FR" smtClean="0"/>
              <a:t>20/07/2018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4561CFB-E808-40E1-AA3E-5214A1A59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5D2EF43-E5C5-4176-9947-6435574DE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F5D21-A258-4B91-8BD8-CAD76A1247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1145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252A72-3FAB-4538-9097-7EE72EAF2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F8EE68C-0055-4AB4-9B6B-3CFF870F23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6AB4837-48ED-4614-A375-249BD64793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1653B81-C5ED-4F0A-8E94-BF3ABB3D7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A2ABD-5A32-48A4-B58D-54F64AAE1391}" type="datetimeFigureOut">
              <a:rPr lang="fr-FR" smtClean="0"/>
              <a:t>20/07/2018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DA6C3DD-11A3-4CCC-A427-6F6FDB0A0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622F91F-077E-4538-B0F7-2AC8FDFF5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F5D21-A258-4B91-8BD8-CAD76A1247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8186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78E4260-7EB5-442F-AED4-11536851A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1B4980A-84AE-492D-B968-B0C9B403B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257ED9-FA20-4731-9CDA-B73ADEDCFF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A2ABD-5A32-48A4-B58D-54F64AAE1391}" type="datetimeFigureOut">
              <a:rPr lang="fr-FR" smtClean="0"/>
              <a:t>20/07/2018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9EDAEE-1232-4F9A-9D47-AF74149477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9ADFB0-F609-4F50-BB0D-ED8B81274A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F5D21-A258-4B91-8BD8-CAD76A1247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8573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hretiensenreseau.net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A78465-827A-4D50-9CFE-8336D447F743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3881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2D1A88-A576-468E-8D0C-7604DC9746F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59AF8C-E2D2-44A9-A945-D02916884FFB}"/>
              </a:ext>
            </a:extLst>
          </p:cNvPr>
          <p:cNvSpPr/>
          <p:nvPr/>
        </p:nvSpPr>
        <p:spPr>
          <a:xfrm>
            <a:off x="275147" y="252785"/>
            <a:ext cx="3543817" cy="125328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106CD52-6713-4B30-8200-AADF154D106A}"/>
              </a:ext>
            </a:extLst>
          </p:cNvPr>
          <p:cNvSpPr/>
          <p:nvPr/>
        </p:nvSpPr>
        <p:spPr>
          <a:xfrm>
            <a:off x="317876" y="3215742"/>
            <a:ext cx="4447493" cy="571500"/>
          </a:xfrm>
          <a:prstGeom prst="roundRect">
            <a:avLst/>
          </a:prstGeom>
          <a:solidFill>
            <a:srgbClr val="2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PUBLIEZ VOS NOUVELLES</a:t>
            </a:r>
            <a:endParaRPr lang="fr-F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2C37D3E-9764-4C1B-8689-4DBC8C1BE5B1}"/>
              </a:ext>
            </a:extLst>
          </p:cNvPr>
          <p:cNvSpPr/>
          <p:nvPr/>
        </p:nvSpPr>
        <p:spPr>
          <a:xfrm>
            <a:off x="5878696" y="1371845"/>
            <a:ext cx="5847952" cy="1940295"/>
          </a:xfrm>
          <a:prstGeom prst="roundRect">
            <a:avLst/>
          </a:prstGeom>
          <a:solidFill>
            <a:schemeClr val="bg1">
              <a:lumMod val="95000"/>
              <a:alpha val="59000"/>
            </a:schemeClr>
          </a:solidFill>
          <a:ln w="19050">
            <a:solidFill>
              <a:srgbClr val="2070B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Tous les chrétiens porteurs de projet (écrivains, artistes, journalistes… ) peuvent publier leur contenu dans le Journal Chrétien en remplissant le formulaire « </a:t>
            </a:r>
            <a:r>
              <a:rPr lang="fr-FR" sz="2000" b="1" dirty="0">
                <a:solidFill>
                  <a:srgbClr val="20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Devenir rédacteur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» disponible sur toutes les pages du site.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66A8825F-AA8F-484F-B596-31FD226296FE}"/>
              </a:ext>
            </a:extLst>
          </p:cNvPr>
          <p:cNvSpPr/>
          <p:nvPr/>
        </p:nvSpPr>
        <p:spPr>
          <a:xfrm>
            <a:off x="5878696" y="3692263"/>
            <a:ext cx="5847951" cy="1657828"/>
          </a:xfrm>
          <a:prstGeom prst="roundRect">
            <a:avLst/>
          </a:prstGeom>
          <a:solidFill>
            <a:schemeClr val="bg1">
              <a:lumMod val="95000"/>
              <a:alpha val="59000"/>
            </a:schemeClr>
          </a:solidFill>
          <a:ln w="19050">
            <a:solidFill>
              <a:srgbClr val="2070B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églises (protestantes, évangéliques, pentecôtistes… ) peuvent publier leurs actualités sur le site en nous envoyant les coordonnées de leur responsable de la communication. 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010114E-33E2-4C27-B28C-F0259457821D}"/>
              </a:ext>
            </a:extLst>
          </p:cNvPr>
          <p:cNvCxnSpPr>
            <a:cxnSpLocks/>
          </p:cNvCxnSpPr>
          <p:nvPr/>
        </p:nvCxnSpPr>
        <p:spPr>
          <a:xfrm flipH="1">
            <a:off x="4688250" y="2315166"/>
            <a:ext cx="1190446" cy="9005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34DE2458-72CB-4991-9595-BE95F3C25DCE}"/>
              </a:ext>
            </a:extLst>
          </p:cNvPr>
          <p:cNvCxnSpPr>
            <a:cxnSpLocks/>
          </p:cNvCxnSpPr>
          <p:nvPr/>
        </p:nvCxnSpPr>
        <p:spPr>
          <a:xfrm flipH="1" flipV="1">
            <a:off x="4688250" y="3787242"/>
            <a:ext cx="1190446" cy="741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927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E57849E-F0BA-4B70-BF29-8D70DD0972B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7084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33C7BA-7E64-4DE7-BDD2-283E83C3E8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4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2D1A88-A576-468E-8D0C-7604DC9746F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FB3315-53BD-4E18-988E-80FDEC535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99" y="2792692"/>
            <a:ext cx="4580436" cy="2249954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Le Journal Chrétien est un </a:t>
            </a:r>
            <a:r>
              <a:rPr lang="fr-F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Webz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ine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chargé de recueillir et diffuser les informations chrétiennes avec professionnalisme, de porter </a:t>
            </a:r>
            <a:r>
              <a:rPr lang="fr-F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un regard chrétien sur l’actualité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, et d’aider à l’approfondissement de </a:t>
            </a:r>
            <a:r>
              <a:rPr lang="fr-FR" sz="2100" dirty="0">
                <a:latin typeface="Arial" panose="020B0604020202020204" pitchFamily="34" charset="0"/>
                <a:cs typeface="Arial" panose="020B0604020202020204" pitchFamily="34" charset="0"/>
              </a:rPr>
              <a:t>la foi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et à la recherche de sens.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B9B540-D1BD-43E3-8EA0-8392A5079059}"/>
              </a:ext>
            </a:extLst>
          </p:cNvPr>
          <p:cNvSpPr/>
          <p:nvPr/>
        </p:nvSpPr>
        <p:spPr>
          <a:xfrm>
            <a:off x="5421852" y="1209811"/>
            <a:ext cx="6880988" cy="381981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95C76F-C739-47D2-9079-554A8036E1A3}"/>
              </a:ext>
            </a:extLst>
          </p:cNvPr>
          <p:cNvSpPr/>
          <p:nvPr/>
        </p:nvSpPr>
        <p:spPr>
          <a:xfrm>
            <a:off x="275147" y="252785"/>
            <a:ext cx="3543817" cy="1253286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93F3C15-2DD6-434D-8C2E-1482017004D6}"/>
              </a:ext>
            </a:extLst>
          </p:cNvPr>
          <p:cNvSpPr txBox="1"/>
          <p:nvPr/>
        </p:nvSpPr>
        <p:spPr>
          <a:xfrm>
            <a:off x="521743" y="2338794"/>
            <a:ext cx="2202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>
                <a:solidFill>
                  <a:srgbClr val="20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1594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2D1A88-A576-468E-8D0C-7604DC9746F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5264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2D1A88-A576-468E-8D0C-7604DC9746F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CA38489-D85F-442B-B061-144F81D0BDD5}"/>
              </a:ext>
            </a:extLst>
          </p:cNvPr>
          <p:cNvSpPr/>
          <p:nvPr/>
        </p:nvSpPr>
        <p:spPr>
          <a:xfrm>
            <a:off x="3186954" y="3731560"/>
            <a:ext cx="2725270" cy="571500"/>
          </a:xfrm>
          <a:prstGeom prst="roundRect">
            <a:avLst/>
          </a:prstGeom>
          <a:solidFill>
            <a:srgbClr val="2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1835039-115A-49B6-A409-4463BFCFB666}"/>
              </a:ext>
            </a:extLst>
          </p:cNvPr>
          <p:cNvSpPr/>
          <p:nvPr/>
        </p:nvSpPr>
        <p:spPr>
          <a:xfrm>
            <a:off x="5912223" y="3195187"/>
            <a:ext cx="5540189" cy="1650968"/>
          </a:xfrm>
          <a:prstGeom prst="roundRect">
            <a:avLst/>
          </a:prstGeom>
          <a:solidFill>
            <a:schemeClr val="bg1">
              <a:lumMod val="95000"/>
              <a:alpha val="31000"/>
            </a:schemeClr>
          </a:solidFill>
          <a:ln>
            <a:solidFill>
              <a:srgbClr val="2070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Informer les chrétiens sur les questions d’éthique, de société et de spiritualité. Les chrétiens devraient prendre leur place dans les débats sur ce type de questions.</a:t>
            </a:r>
            <a:endParaRPr lang="fr-F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56229E-8D8D-44F3-B449-7789945177AF}"/>
              </a:ext>
            </a:extLst>
          </p:cNvPr>
          <p:cNvSpPr/>
          <p:nvPr/>
        </p:nvSpPr>
        <p:spPr>
          <a:xfrm>
            <a:off x="275147" y="252785"/>
            <a:ext cx="3543817" cy="125328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21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2D1A88-A576-468E-8D0C-7604DC9746F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8B3253E-0891-4808-8996-0C5737AEE202}"/>
              </a:ext>
            </a:extLst>
          </p:cNvPr>
          <p:cNvSpPr/>
          <p:nvPr/>
        </p:nvSpPr>
        <p:spPr>
          <a:xfrm>
            <a:off x="3200400" y="3731560"/>
            <a:ext cx="3155575" cy="571500"/>
          </a:xfrm>
          <a:prstGeom prst="roundRect">
            <a:avLst/>
          </a:prstGeom>
          <a:solidFill>
            <a:srgbClr val="2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SENSIBILISATION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4E74DB4-A733-46EC-99D7-882A20CC95EF}"/>
              </a:ext>
            </a:extLst>
          </p:cNvPr>
          <p:cNvSpPr/>
          <p:nvPr/>
        </p:nvSpPr>
        <p:spPr>
          <a:xfrm>
            <a:off x="6355974" y="3195186"/>
            <a:ext cx="5033683" cy="1632308"/>
          </a:xfrm>
          <a:prstGeom prst="roundRect">
            <a:avLst/>
          </a:prstGeom>
          <a:solidFill>
            <a:schemeClr val="bg1">
              <a:lumMod val="95000"/>
              <a:alpha val="31000"/>
            </a:schemeClr>
          </a:solidFill>
          <a:ln>
            <a:solidFill>
              <a:srgbClr val="2070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fr-FR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Sensibiliser un large public au sort des minorités chrétiennes discriminées. Plus de </a:t>
            </a:r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215 millions de chrétiens sont gravement persécutés dans le monde.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09D1F6-C589-43D8-AABE-D407137FA697}"/>
              </a:ext>
            </a:extLst>
          </p:cNvPr>
          <p:cNvSpPr/>
          <p:nvPr/>
        </p:nvSpPr>
        <p:spPr>
          <a:xfrm>
            <a:off x="275147" y="252785"/>
            <a:ext cx="3543817" cy="125328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697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2D1A88-A576-468E-8D0C-7604DC9746F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6CE8116-FDF5-4705-AE75-8E1214D708B7}"/>
              </a:ext>
            </a:extLst>
          </p:cNvPr>
          <p:cNvSpPr/>
          <p:nvPr/>
        </p:nvSpPr>
        <p:spPr>
          <a:xfrm>
            <a:off x="4168588" y="3731560"/>
            <a:ext cx="1743635" cy="571500"/>
          </a:xfrm>
          <a:prstGeom prst="roundRect">
            <a:avLst/>
          </a:prstGeom>
          <a:solidFill>
            <a:srgbClr val="2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SERVIR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85D3028-EFFE-498C-88DC-3A9096E9276B}"/>
              </a:ext>
            </a:extLst>
          </p:cNvPr>
          <p:cNvSpPr/>
          <p:nvPr/>
        </p:nvSpPr>
        <p:spPr>
          <a:xfrm>
            <a:off x="5912223" y="3195187"/>
            <a:ext cx="5540189" cy="1650968"/>
          </a:xfrm>
          <a:prstGeom prst="roundRect">
            <a:avLst/>
          </a:prstGeom>
          <a:solidFill>
            <a:schemeClr val="bg1">
              <a:lumMod val="95000"/>
              <a:alpha val="31000"/>
            </a:schemeClr>
          </a:solidFill>
          <a:ln>
            <a:solidFill>
              <a:srgbClr val="2070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Servir la cause des églises en diffusant une information libre et loyale touchant aux activités des églises protestantes dans le monde.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BA1C4D-7AC1-46FE-9A39-44850BCABFBC}"/>
              </a:ext>
            </a:extLst>
          </p:cNvPr>
          <p:cNvSpPr/>
          <p:nvPr/>
        </p:nvSpPr>
        <p:spPr>
          <a:xfrm>
            <a:off x="275147" y="252785"/>
            <a:ext cx="3543817" cy="125328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782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9A8137-770C-4455-90B2-1873C92A704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0089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2D1A88-A576-468E-8D0C-7604DC9746FA}"/>
              </a:ext>
            </a:extLst>
          </p:cNvPr>
          <p:cNvSpPr/>
          <p:nvPr/>
        </p:nvSpPr>
        <p:spPr>
          <a:xfrm>
            <a:off x="0" y="-44816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2B1973-1EFB-4A8A-8A61-4ADA314F7246}"/>
              </a:ext>
            </a:extLst>
          </p:cNvPr>
          <p:cNvSpPr/>
          <p:nvPr/>
        </p:nvSpPr>
        <p:spPr>
          <a:xfrm>
            <a:off x="275147" y="252785"/>
            <a:ext cx="3543817" cy="125328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D885F2F-5E85-4B3E-9EFF-DBC4266FBAAF}"/>
              </a:ext>
            </a:extLst>
          </p:cNvPr>
          <p:cNvSpPr/>
          <p:nvPr/>
        </p:nvSpPr>
        <p:spPr>
          <a:xfrm>
            <a:off x="405861" y="3364382"/>
            <a:ext cx="4021690" cy="571500"/>
          </a:xfrm>
          <a:prstGeom prst="roundRect">
            <a:avLst/>
          </a:prstGeom>
          <a:solidFill>
            <a:srgbClr val="2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LE JOURNAL CHRETIEN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03FD06B-9C23-4FDD-AAF6-E901A1C5B9CF}"/>
              </a:ext>
            </a:extLst>
          </p:cNvPr>
          <p:cNvSpPr/>
          <p:nvPr/>
        </p:nvSpPr>
        <p:spPr>
          <a:xfrm>
            <a:off x="6208060" y="1731373"/>
            <a:ext cx="5136776" cy="1253286"/>
          </a:xfrm>
          <a:prstGeom prst="roundRect">
            <a:avLst/>
          </a:prstGeom>
          <a:solidFill>
            <a:schemeClr val="bg1">
              <a:lumMod val="95000"/>
              <a:alpha val="59000"/>
            </a:schemeClr>
          </a:solidFill>
          <a:ln w="19050">
            <a:solidFill>
              <a:srgbClr val="2070B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première source d’actualité chrétienne dans Google Actualité en France, Canada, Suisse, Belgique, Maroc et Sénégal.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E4A1CF94-FAF2-471F-8FDF-BE0150FD9BA2}"/>
              </a:ext>
            </a:extLst>
          </p:cNvPr>
          <p:cNvSpPr/>
          <p:nvPr/>
        </p:nvSpPr>
        <p:spPr>
          <a:xfrm>
            <a:off x="6208060" y="3213845"/>
            <a:ext cx="5136776" cy="876791"/>
          </a:xfrm>
          <a:prstGeom prst="roundRect">
            <a:avLst/>
          </a:prstGeom>
          <a:solidFill>
            <a:schemeClr val="bg1">
              <a:lumMod val="95000"/>
              <a:alpha val="59000"/>
            </a:schemeClr>
          </a:solidFill>
          <a:ln w="19050">
            <a:solidFill>
              <a:srgbClr val="2070B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 de </a:t>
            </a:r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200 000 abonnés 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Facebook, le plus grand réseau social au monde.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0C611BE-3D91-4E61-81C3-B47305578285}"/>
              </a:ext>
            </a:extLst>
          </p:cNvPr>
          <p:cNvSpPr/>
          <p:nvPr/>
        </p:nvSpPr>
        <p:spPr>
          <a:xfrm>
            <a:off x="6208060" y="4335009"/>
            <a:ext cx="5136776" cy="876791"/>
          </a:xfrm>
          <a:prstGeom prst="roundRect">
            <a:avLst/>
          </a:prstGeom>
          <a:solidFill>
            <a:schemeClr val="bg1">
              <a:lumMod val="95000"/>
              <a:alpha val="59000"/>
            </a:schemeClr>
          </a:solidFill>
          <a:ln w="19050">
            <a:solidFill>
              <a:srgbClr val="2070B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 de </a:t>
            </a:r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14 000 membres 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son réseau social interne </a:t>
            </a:r>
            <a:r>
              <a:rPr lang="fr-FR" sz="2000" dirty="0">
                <a:solidFill>
                  <a:srgbClr val="2070B8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www.chretiensenreseau.net</a:t>
            </a:r>
            <a:endParaRPr lang="fr-FR" sz="2000" dirty="0">
              <a:solidFill>
                <a:srgbClr val="2070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1128275A-F521-4A8F-B222-B3D77CD57C89}"/>
              </a:ext>
            </a:extLst>
          </p:cNvPr>
          <p:cNvCxnSpPr>
            <a:cxnSpLocks/>
            <a:stCxn id="9" idx="1"/>
            <a:endCxn id="20" idx="0"/>
          </p:cNvCxnSpPr>
          <p:nvPr/>
        </p:nvCxnSpPr>
        <p:spPr>
          <a:xfrm flipH="1">
            <a:off x="5312341" y="2358016"/>
            <a:ext cx="895719" cy="10099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795E75F5-0B91-44CE-BD69-14C250F52783}"/>
              </a:ext>
            </a:extLst>
          </p:cNvPr>
          <p:cNvCxnSpPr>
            <a:cxnSpLocks/>
            <a:endCxn id="20" idx="2"/>
          </p:cNvCxnSpPr>
          <p:nvPr/>
        </p:nvCxnSpPr>
        <p:spPr>
          <a:xfrm flipH="1" flipV="1">
            <a:off x="5312341" y="3939485"/>
            <a:ext cx="895720" cy="8342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3FD1A00C-35EA-48C1-869C-3511200C009A}"/>
              </a:ext>
            </a:extLst>
          </p:cNvPr>
          <p:cNvCxnSpPr/>
          <p:nvPr/>
        </p:nvCxnSpPr>
        <p:spPr>
          <a:xfrm flipH="1">
            <a:off x="5983941" y="3650132"/>
            <a:ext cx="2241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7368D896-E7E3-493D-AB2F-7087EF9B4E4B}"/>
              </a:ext>
            </a:extLst>
          </p:cNvPr>
          <p:cNvSpPr/>
          <p:nvPr/>
        </p:nvSpPr>
        <p:spPr>
          <a:xfrm>
            <a:off x="4648271" y="3367985"/>
            <a:ext cx="1328139" cy="571500"/>
          </a:xfrm>
          <a:prstGeom prst="roundRect">
            <a:avLst/>
          </a:prstGeom>
          <a:noFill/>
          <a:ln w="19050">
            <a:solidFill>
              <a:srgbClr val="2070B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20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C’EST</a:t>
            </a:r>
          </a:p>
        </p:txBody>
      </p:sp>
    </p:spTree>
    <p:extLst>
      <p:ext uri="{BB962C8B-B14F-4D97-AF65-F5344CB8AC3E}">
        <p14:creationId xmlns:p14="http://schemas.microsoft.com/office/powerpoint/2010/main" val="235465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2D1A88-A576-468E-8D0C-7604DC9746F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279069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1003</TotalTime>
  <Words>225</Words>
  <Application>Microsoft Office PowerPoint</Application>
  <PresentationFormat>Grand écran</PresentationFormat>
  <Paragraphs>17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Oumar Mané</dc:creator>
  <cp:lastModifiedBy>Oumar Mané</cp:lastModifiedBy>
  <cp:revision>58</cp:revision>
  <dcterms:created xsi:type="dcterms:W3CDTF">2018-07-18T12:18:52Z</dcterms:created>
  <dcterms:modified xsi:type="dcterms:W3CDTF">2018-07-20T01:36:04Z</dcterms:modified>
</cp:coreProperties>
</file>